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683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7019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330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37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2355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05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45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252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619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1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69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D2EA-AF72-4F39-997C-02583F11E99E}" type="datetimeFigureOut">
              <a:rPr lang="th-TH" smtClean="0"/>
              <a:t>22/02/61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DA2AF-2D46-4168-B00C-70AB71E0D16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529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12532"/>
              </p:ext>
            </p:extLst>
          </p:nvPr>
        </p:nvGraphicFramePr>
        <p:xfrm>
          <a:off x="107505" y="908720"/>
          <a:ext cx="8928991" cy="5472605"/>
        </p:xfrm>
        <a:graphic>
          <a:graphicData uri="http://schemas.openxmlformats.org/drawingml/2006/table">
            <a:tbl>
              <a:tblPr firstRow="1" firstCol="1" bandRow="1"/>
              <a:tblGrid>
                <a:gridCol w="428704"/>
                <a:gridCol w="2829890"/>
                <a:gridCol w="428145"/>
                <a:gridCol w="428145"/>
                <a:gridCol w="480125"/>
                <a:gridCol w="554464"/>
                <a:gridCol w="554464"/>
                <a:gridCol w="454415"/>
                <a:gridCol w="556699"/>
                <a:gridCol w="556699"/>
                <a:gridCol w="416407"/>
                <a:gridCol w="415288"/>
                <a:gridCol w="415288"/>
                <a:gridCol w="410258"/>
              </a:tblGrid>
              <a:tr h="319514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แผนปฏิบัติกิจกรรม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5</a:t>
                      </a:r>
                      <a:r>
                        <a:rPr lang="th-TH" sz="1500" b="1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ส ปีงบประมาณ </a:t>
                      </a:r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2561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19514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สำนักวิชาเภสัชศาสตร์ มหาวิทยาลัยวลัยลักษณ์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40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ลำดับที่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กิจกรรม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ช่วงระยะเวลาดำเนินกิจกรรม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26018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ต.ค.-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พ.ย.-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ธ.ค.-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ม.ค.-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ก.พ.-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มี.ค.-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เม.ย.-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พ.ค.-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มิ.ย.-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ก.ค.-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ส.ค.-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ก.ย.-</a:t>
                      </a: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แต่งตั้งคณะกรรมการ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5</a:t>
                      </a: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ส สำนักวิชาเภสัชศาสตร์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ประชุมคณะกรรมการ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5</a:t>
                      </a: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ส หน่วยงาน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8 </a:t>
                      </a:r>
                      <a:r>
                        <a:rPr lang="th-TH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มค.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3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กำหนดแผนปฏิบัติการ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5</a:t>
                      </a: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ส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8 </a:t>
                      </a:r>
                      <a:r>
                        <a:rPr lang="th-TH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มค.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แบ่งทีมการตรวจเยี่ยมห้องทำงานและพื้นที่โดยรอบสำนักฯ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8 </a:t>
                      </a:r>
                      <a:r>
                        <a:rPr lang="th-TH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มค.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จัดทำวันทำความสะอาดใหญ่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(Big Cleaning Day)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14 </a:t>
                      </a:r>
                      <a:r>
                        <a:rPr lang="th-TH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กพ.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16 </a:t>
                      </a:r>
                      <a:r>
                        <a:rPr lang="th-TH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พค.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61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ตรวจเยี่ยมห้องทำงานและพื้นที่โดยรอบสำนักฯภายใน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กิจกรรม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"</a:t>
                      </a: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เพื่อนเยี่ยมเพื่อน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"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9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ตรวจประเมิน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5</a:t>
                      </a: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ส โดยคณะกรรมการ มวล.*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7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ปฏิบัติการ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5</a:t>
                      </a: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ส และประเมินผล (โดย กรรมการหน่วยงาน)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ปฏิบัติกิจกรรมตลอดทั้งปี</a:t>
                      </a:r>
                      <a:endParaRPr lang="en-US" sz="90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077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680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หมายเหตุ </a:t>
                      </a:r>
                      <a:r>
                        <a:rPr lang="en-US" sz="1300" b="1" i="1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*</a:t>
                      </a:r>
                      <a:r>
                        <a:rPr lang="th-TH" sz="1300" b="1" i="1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อาจปรับเปลี่ยนตามกำหนดการของคณะกรรมการ</a:t>
                      </a:r>
                      <a:r>
                        <a:rPr lang="en-US" sz="1300" b="1" i="1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5</a:t>
                      </a:r>
                      <a:r>
                        <a:rPr lang="th-TH" sz="1300" b="1" i="1" dirty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ส มวล.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US" sz="900" dirty="0">
                        <a:effectLst/>
                        <a:latin typeface="Calibri"/>
                      </a:endParaRPr>
                    </a:p>
                  </a:txBody>
                  <a:tcPr marL="57550" marR="575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67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172</Words>
  <Application>Microsoft Office PowerPoint</Application>
  <PresentationFormat>On-screen Show (4:3)</PresentationFormat>
  <Paragraphs>133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Walailak University</dc:creator>
  <cp:lastModifiedBy>Walailak University</cp:lastModifiedBy>
  <cp:revision>1</cp:revision>
  <dcterms:created xsi:type="dcterms:W3CDTF">2018-02-22T06:15:04Z</dcterms:created>
  <dcterms:modified xsi:type="dcterms:W3CDTF">2018-02-22T06:20:04Z</dcterms:modified>
</cp:coreProperties>
</file>