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6002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3276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2E57-067C-4D5D-830A-C967B9CE276B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FC46-9791-4865-8CD3-AF964FB0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74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2E57-067C-4D5D-830A-C967B9CE276B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FC46-9791-4865-8CD3-AF964FB0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5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2E57-067C-4D5D-830A-C967B9CE276B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FC46-9791-4865-8CD3-AF964FB0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48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2E57-067C-4D5D-830A-C967B9CE276B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FC46-9791-4865-8CD3-AF964FB0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43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2E57-067C-4D5D-830A-C967B9CE276B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FC46-9791-4865-8CD3-AF964FB0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49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2E57-067C-4D5D-830A-C967B9CE276B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FC46-9791-4865-8CD3-AF964FB0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5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2E57-067C-4D5D-830A-C967B9CE276B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FC46-9791-4865-8CD3-AF964FB0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78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2E57-067C-4D5D-830A-C967B9CE276B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FC46-9791-4865-8CD3-AF964FB0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17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2E57-067C-4D5D-830A-C967B9CE276B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FC46-9791-4865-8CD3-AF964FB0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83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2E57-067C-4D5D-830A-C967B9CE276B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FC46-9791-4865-8CD3-AF964FB0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20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2E57-067C-4D5D-830A-C967B9CE276B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FC46-9791-4865-8CD3-AF964FB0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82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82E57-067C-4D5D-830A-C967B9CE276B}" type="datetimeFigureOut">
              <a:rPr lang="en-US" smtClean="0"/>
              <a:t>30-May-16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5FC46-9791-4865-8CD3-AF964FB0B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66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3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6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9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DEAR</dc:creator>
  <cp:lastModifiedBy>DEAR</cp:lastModifiedBy>
  <cp:revision>1</cp:revision>
  <dcterms:created xsi:type="dcterms:W3CDTF">2016-05-29T17:16:45Z</dcterms:created>
  <dcterms:modified xsi:type="dcterms:W3CDTF">2016-05-29T17:27:05Z</dcterms:modified>
</cp:coreProperties>
</file>