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16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5216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3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2438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224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7886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486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38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2083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1896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402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022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C789-A492-42C3-95FE-722EDBD358BC}" type="datetimeFigureOut">
              <a:rPr lang="th-TH" smtClean="0"/>
              <a:pPr/>
              <a:t>18/06/59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EAE1A-44EA-4368-9D20-E67DF5BA01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6029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5089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นำเสนอทางหน้าจอ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ธีมของ Office</vt:lpstr>
      <vt:lpstr>ภาพนิ่ง 1</vt:lpstr>
      <vt:lpstr>ภาพนิ่ง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NEXT Speed</dc:creator>
  <cp:lastModifiedBy>admin</cp:lastModifiedBy>
  <cp:revision>2</cp:revision>
  <dcterms:created xsi:type="dcterms:W3CDTF">2016-06-10T08:42:45Z</dcterms:created>
  <dcterms:modified xsi:type="dcterms:W3CDTF">2016-06-18T08:48:48Z</dcterms:modified>
</cp:coreProperties>
</file>