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0015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4574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7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4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78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0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8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9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1(16.9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ppt1(16.9)</Template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ppt1(16.9)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</dc:creator>
  <cp:lastModifiedBy>DEAR</cp:lastModifiedBy>
  <cp:revision>1</cp:revision>
  <dcterms:created xsi:type="dcterms:W3CDTF">2016-05-29T17:35:23Z</dcterms:created>
  <dcterms:modified xsi:type="dcterms:W3CDTF">2016-05-29T17:35:42Z</dcterms:modified>
</cp:coreProperties>
</file>