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1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7CF1-C4D8-4558-A29E-E27DC54D25B4}" type="datetimeFigureOut">
              <a:rPr lang="en-US" smtClean="0"/>
              <a:t>10-Jun-16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E6FC-B4F7-4652-BBE5-693638F62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4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18313"/>
      </p:ext>
    </p:extLst>
  </p:cSld>
  <p:clrMapOvr>
    <a:masterClrMapping/>
  </p:clrMapOvr>
</p:sld>
</file>

<file path=ppt/theme/theme1.xml><?xml version="1.0" encoding="utf-8"?>
<a:theme xmlns:a="http://schemas.openxmlformats.org/drawingml/2006/main" name="4-3 Pharmac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 Pharmacy Theme</Template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4-3 Pharmacy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fern-PC</dc:creator>
  <cp:lastModifiedBy>fern-PC</cp:lastModifiedBy>
  <cp:revision>1</cp:revision>
  <dcterms:created xsi:type="dcterms:W3CDTF">2016-06-09T17:58:54Z</dcterms:created>
  <dcterms:modified xsi:type="dcterms:W3CDTF">2016-06-09T18:02:00Z</dcterms:modified>
</cp:coreProperties>
</file>