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1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5735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876550"/>
            <a:ext cx="6400800" cy="685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5EF7-2CBC-4D7F-A34E-8A578D2E3B78}" type="datetimeFigureOut">
              <a:rPr lang="en-US" smtClean="0"/>
              <a:t>10-Jun-16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FBA9-2E97-4DF9-BD48-F763FBB4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2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5EF7-2CBC-4D7F-A34E-8A578D2E3B78}" type="datetimeFigureOut">
              <a:rPr lang="en-US" smtClean="0"/>
              <a:t>10-Jun-16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FBA9-2E97-4DF9-BD48-F763FBB4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5EF7-2CBC-4D7F-A34E-8A578D2E3B78}" type="datetimeFigureOut">
              <a:rPr lang="en-US" smtClean="0"/>
              <a:t>10-Jun-16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FBA9-2E97-4DF9-BD48-F763FBB4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0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5EF7-2CBC-4D7F-A34E-8A578D2E3B78}" type="datetimeFigureOut">
              <a:rPr lang="en-US" smtClean="0"/>
              <a:t>10-Jun-16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FBA9-2E97-4DF9-BD48-F763FBB4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3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4775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5EF7-2CBC-4D7F-A34E-8A578D2E3B78}" type="datetimeFigureOut">
              <a:rPr lang="en-US" smtClean="0"/>
              <a:t>10-Jun-16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FBA9-2E97-4DF9-BD48-F763FBB4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0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5EF7-2CBC-4D7F-A34E-8A578D2E3B78}" type="datetimeFigureOut">
              <a:rPr lang="en-US" smtClean="0"/>
              <a:t>10-Jun-16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FBA9-2E97-4DF9-BD48-F763FBB4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4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5EF7-2CBC-4D7F-A34E-8A578D2E3B78}" type="datetimeFigureOut">
              <a:rPr lang="en-US" smtClean="0"/>
              <a:t>10-Jun-16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FBA9-2E97-4DF9-BD48-F763FBB4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70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5EF7-2CBC-4D7F-A34E-8A578D2E3B78}" type="datetimeFigureOut">
              <a:rPr lang="en-US" smtClean="0"/>
              <a:t>10-Jun-16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FBA9-2E97-4DF9-BD48-F763FBB4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81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5EF7-2CBC-4D7F-A34E-8A578D2E3B78}" type="datetimeFigureOut">
              <a:rPr lang="en-US" smtClean="0"/>
              <a:t>10-Jun-16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FBA9-2E97-4DF9-BD48-F763FBB4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82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5EF7-2CBC-4D7F-A34E-8A578D2E3B78}" type="datetimeFigureOut">
              <a:rPr lang="en-US" smtClean="0"/>
              <a:t>10-Jun-16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FBA9-2E97-4DF9-BD48-F763FBB4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1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5EF7-2CBC-4D7F-A34E-8A578D2E3B78}" type="datetimeFigureOut">
              <a:rPr lang="en-US" smtClean="0"/>
              <a:t>10-Jun-16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FBA9-2E97-4DF9-BD48-F763FBB4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51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C5EF7-2CBC-4D7F-A34E-8A578D2E3B78}" type="datetimeFigureOut">
              <a:rPr lang="en-US" smtClean="0"/>
              <a:t>10-Jun-16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FBA9-2E97-4DF9-BD48-F763FBB44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2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0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1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71394"/>
      </p:ext>
    </p:extLst>
  </p:cSld>
  <p:clrMapOvr>
    <a:masterClrMapping/>
  </p:clrMapOvr>
</p:sld>
</file>

<file path=ppt/theme/theme1.xml><?xml version="1.0" encoding="utf-8"?>
<a:theme xmlns:a="http://schemas.openxmlformats.org/drawingml/2006/main" name="16-9 Pharmacy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16-9 Pharmacy Theme</Template>
  <TotalTime>2</TotalTime>
  <Words>0</Words>
  <Application>Microsoft Office PowerPoint</Application>
  <PresentationFormat>On-screen Show (16:9)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16-9 Pharmacy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fern-PC</dc:creator>
  <cp:lastModifiedBy>fern-PC</cp:lastModifiedBy>
  <cp:revision>1</cp:revision>
  <dcterms:created xsi:type="dcterms:W3CDTF">2016-06-09T18:02:15Z</dcterms:created>
  <dcterms:modified xsi:type="dcterms:W3CDTF">2016-06-09T18:05:06Z</dcterms:modified>
</cp:coreProperties>
</file>